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4" r:id="rId3"/>
    <p:sldId id="265" r:id="rId4"/>
    <p:sldId id="269" r:id="rId5"/>
  </p:sldIdLst>
  <p:sldSz cx="12192000" cy="6858000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tini binti. Karim" initials="KbK" lastIdx="3" clrIdx="0">
    <p:extLst>
      <p:ext uri="{19B8F6BF-5375-455C-9EA6-DF929625EA0E}">
        <p15:presenceInfo xmlns:p15="http://schemas.microsoft.com/office/powerpoint/2012/main" userId="S-1-5-21-1889237091-1139174612-317593308-236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8" d="100"/>
        <a:sy n="17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81F07-132B-4FD2-BB70-99CEC3F128E7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1BDC8-D4A3-4D24-9011-9FD976679A18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5113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AFAB3E-68F9-4FAE-8558-43D5B43DAED7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44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8219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1111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27286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6" descr="marco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3246" y="-823103"/>
            <a:ext cx="13732715" cy="850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0" y="6477000"/>
            <a:ext cx="7614564" cy="493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B9E052-52F4-4858-A78D-2F5A67BAA31C}"/>
              </a:ext>
            </a:extLst>
          </p:cNvPr>
          <p:cNvSpPr txBox="1"/>
          <p:nvPr userDrawn="1"/>
        </p:nvSpPr>
        <p:spPr>
          <a:xfrm>
            <a:off x="11658600" y="6284044"/>
            <a:ext cx="9806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3FDA4-490C-4BE6-B07A-5D459F5FF36E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93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6" descr="marco.pn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73246" y="-823103"/>
            <a:ext cx="13732715" cy="850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C43452-F6EC-4B0B-8011-2C32C3754D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25236" y="6477000"/>
            <a:ext cx="7614564" cy="4938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BB6087-1DBA-433A-85C3-6D6327803FD3}"/>
              </a:ext>
            </a:extLst>
          </p:cNvPr>
          <p:cNvSpPr txBox="1"/>
          <p:nvPr userDrawn="1"/>
        </p:nvSpPr>
        <p:spPr>
          <a:xfrm>
            <a:off x="11658600" y="6284044"/>
            <a:ext cx="9806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3FDA4-490C-4BE6-B07A-5D459F5FF36E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3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0338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35865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291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823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7873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13011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7687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37549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A9622-3DC3-43E3-9680-94BEE2E7FA35}" type="datetimeFigureOut">
              <a:rPr lang="ms-MY" smtClean="0"/>
              <a:t>27/06/2021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7ED8-6BCE-443A-AEF1-7CAC814E68F6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8639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cewarp4.mygovuc.gov.my/conference/402365167" TargetMode="External"/><Relationship Id="rId2" Type="http://schemas.openxmlformats.org/officeDocument/2006/relationships/hyperlink" Target="https://icewarp4.mygovuc.gov.my/conference/105343725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ewarp4.mygovuc.gov.my/conference/204025309" TargetMode="External"/><Relationship Id="rId2" Type="http://schemas.openxmlformats.org/officeDocument/2006/relationships/hyperlink" Target="https://icewarp4.mygovuc.gov.my/conference/16660614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cewarp4.mygovuc.gov.my/conference/660833426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5" y="541447"/>
            <a:ext cx="8680110" cy="5746887"/>
          </a:xfrm>
          <a:prstGeom prst="rect">
            <a:avLst/>
          </a:prstGeom>
          <a:effectLst>
            <a:glow rad="127000">
              <a:schemeClr val="accent1">
                <a:alpha val="88000"/>
              </a:schemeClr>
            </a:glow>
            <a:outerShdw blurRad="292100" dist="50800" dir="5400000" algn="ctr" rotWithShape="0">
              <a:srgbClr val="000000">
                <a:alpha val="80000"/>
              </a:srgbClr>
            </a:outerShdw>
          </a:effectLst>
        </p:spPr>
      </p:pic>
      <p:pic>
        <p:nvPicPr>
          <p:cNvPr id="25" name="Picture 345" descr="shadow_1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 rot="10800000" flipH="1">
            <a:off x="2830767" y="14941407"/>
            <a:ext cx="171632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45" descr="shadow_1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 rot="5400000" flipH="1">
            <a:off x="4340085" y="4025257"/>
            <a:ext cx="61084" cy="325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45" descr="shadow_1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 rot="5400000" flipH="1">
            <a:off x="5147936" y="-2731265"/>
            <a:ext cx="158842" cy="84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1915" y="3291624"/>
            <a:ext cx="45719" cy="50768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ight Triangle 4"/>
          <p:cNvSpPr/>
          <p:nvPr/>
        </p:nvSpPr>
        <p:spPr>
          <a:xfrm flipH="1" flipV="1">
            <a:off x="6076350" y="431198"/>
            <a:ext cx="5765718" cy="6151660"/>
          </a:xfrm>
          <a:prstGeom prst="rtTriangle">
            <a:avLst/>
          </a:prstGeom>
          <a:gradFill flip="none" rotWithShape="1">
            <a:gsLst>
              <a:gs pos="100000">
                <a:srgbClr val="1A1A56">
                  <a:alpha val="70000"/>
                </a:srgbClr>
              </a:gs>
              <a:gs pos="0">
                <a:srgbClr val="42C3AA"/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Half Frame 3"/>
          <p:cNvSpPr/>
          <p:nvPr/>
        </p:nvSpPr>
        <p:spPr>
          <a:xfrm rot="2700000">
            <a:off x="295313" y="4551385"/>
            <a:ext cx="4685755" cy="4613229"/>
          </a:xfrm>
          <a:prstGeom prst="halfFrame">
            <a:avLst/>
          </a:prstGeom>
          <a:gradFill flip="none" rotWithShape="1">
            <a:gsLst>
              <a:gs pos="100000">
                <a:srgbClr val="1A1A56">
                  <a:alpha val="70000"/>
                </a:srgbClr>
              </a:gs>
              <a:gs pos="0">
                <a:srgbClr val="42C3AA"/>
              </a:gs>
            </a:gsLst>
            <a:lin ang="5400000" scaled="1"/>
            <a:tileRect/>
          </a:gradFill>
          <a:ln w="85725">
            <a:noFill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Isosceles Triangle 80"/>
          <p:cNvSpPr/>
          <p:nvPr/>
        </p:nvSpPr>
        <p:spPr>
          <a:xfrm rot="16200000" flipV="1">
            <a:off x="1538333" y="1433466"/>
            <a:ext cx="5564810" cy="498387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74000">
                <a:schemeClr val="bg1">
                  <a:alpha val="30000"/>
                </a:schemeClr>
              </a:gs>
              <a:gs pos="83000">
                <a:schemeClr val="bg1">
                  <a:alpha val="28000"/>
                </a:schemeClr>
              </a:gs>
              <a:gs pos="100000">
                <a:schemeClr val="bg1">
                  <a:alpha val="2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50222" y="733959"/>
            <a:ext cx="914479" cy="72548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5147" y="5780094"/>
            <a:ext cx="7000252" cy="646436"/>
            <a:chOff x="3793132" y="1930248"/>
            <a:chExt cx="7797874" cy="848304"/>
          </a:xfrm>
        </p:grpSpPr>
        <p:sp>
          <p:nvSpPr>
            <p:cNvPr id="20" name="TextBox 19"/>
            <p:cNvSpPr txBox="1"/>
            <p:nvPr/>
          </p:nvSpPr>
          <p:spPr>
            <a:xfrm>
              <a:off x="3793132" y="1930248"/>
              <a:ext cx="7710204" cy="848304"/>
            </a:xfrm>
            <a:prstGeom prst="rect">
              <a:avLst/>
            </a:prstGeom>
            <a:solidFill>
              <a:schemeClr val="bg1"/>
            </a:solidFill>
            <a:ln w="857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35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IN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531369" y="1989886"/>
              <a:ext cx="5059637" cy="767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s-MY" sz="1600" b="1" spc="600" dirty="0">
                  <a:solidFill>
                    <a:prstClr val="black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PANDUAN KEJURUTERAAN</a:t>
              </a:r>
              <a:r>
                <a:rPr lang="ms-MY" sz="1600" b="1" spc="300" dirty="0">
                  <a:solidFill>
                    <a:prstClr val="black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/>
              </a:r>
              <a:br>
                <a:rPr lang="ms-MY" sz="1600" b="1" spc="300" dirty="0">
                  <a:solidFill>
                    <a:prstClr val="black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</a:br>
              <a:r>
                <a:rPr lang="ms-MY" sz="1600" b="1" spc="300" dirty="0">
                  <a:solidFill>
                    <a:prstClr val="black"/>
                  </a:solidFill>
                  <a:latin typeface="Bahnschrift Condensed" panose="020B0502040204020203" pitchFamily="34" charset="0"/>
                  <a:ea typeface="Times New Roman" panose="02020603050405020304" pitchFamily="18" charset="0"/>
                </a:rPr>
                <a:t>SISTEM APLIKASI SEKTOR AWAM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/>
            <a:srcRect b="40286"/>
            <a:stretch/>
          </p:blipFill>
          <p:spPr>
            <a:xfrm>
              <a:off x="4057064" y="2049211"/>
              <a:ext cx="2467077" cy="517554"/>
            </a:xfrm>
            <a:prstGeom prst="rect">
              <a:avLst/>
            </a:prstGeom>
          </p:spPr>
        </p:pic>
      </p:grpSp>
      <p:pic>
        <p:nvPicPr>
          <p:cNvPr id="34" name="Picture 345" descr="shadow_1_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11"/>
          <a:stretch>
            <a:fillRect/>
          </a:stretch>
        </p:blipFill>
        <p:spPr bwMode="gray">
          <a:xfrm rot="5400000" flipH="1">
            <a:off x="6068209" y="2402316"/>
            <a:ext cx="129930" cy="692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4" y="6479612"/>
            <a:ext cx="808616" cy="4941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1068" y="2012350"/>
            <a:ext cx="8001000" cy="1785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s-MY" sz="2800" b="1" i="1" dirty="0"/>
              <a:t>	</a:t>
            </a:r>
            <a:r>
              <a:rPr lang="ms-MY" sz="3200" b="1" dirty="0"/>
              <a:t>BOOTCAMP                   SIRI 3/2021: </a:t>
            </a:r>
          </a:p>
          <a:p>
            <a:endParaRPr lang="ms-MY" sz="800" b="1" dirty="0"/>
          </a:p>
          <a:p>
            <a:pPr algn="ctr"/>
            <a:r>
              <a:rPr lang="ms-MY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PENGUJIAN </a:t>
            </a:r>
            <a:r>
              <a:rPr lang="ms-MY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SISTEM   |  PEMBAHAGIAN KUMPULAN</a:t>
            </a:r>
            <a:endParaRPr lang="ms-MY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  <a:p>
            <a:pPr algn="ctr"/>
            <a:endParaRPr lang="ms-MY" sz="1400" b="1" dirty="0"/>
          </a:p>
          <a:p>
            <a:pPr algn="ctr"/>
            <a:r>
              <a:rPr lang="ms-M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</a:rPr>
              <a:t>28 – 30 JUN 2021 (ISNIN-RABU)</a:t>
            </a:r>
            <a:endParaRPr lang="en-MY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</a:endParaRPr>
          </a:p>
        </p:txBody>
      </p:sp>
      <p:pic>
        <p:nvPicPr>
          <p:cNvPr id="10" name="Lagu Perkhidmatan Awam (Minus One) - Versi Panj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245051" y="6078665"/>
            <a:ext cx="487363" cy="487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/>
          <a:srcRect b="40286"/>
          <a:stretch/>
        </p:blipFill>
        <p:spPr>
          <a:xfrm>
            <a:off x="6927168" y="2152751"/>
            <a:ext cx="1616655" cy="3028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D94CEF5-8889-437F-954D-CD44C561BC55}"/>
              </a:ext>
            </a:extLst>
          </p:cNvPr>
          <p:cNvSpPr txBox="1"/>
          <p:nvPr/>
        </p:nvSpPr>
        <p:spPr>
          <a:xfrm>
            <a:off x="86718" y="655670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n-MY" sz="1200" dirty="0"/>
          </a:p>
        </p:txBody>
      </p:sp>
    </p:spTree>
    <p:extLst>
      <p:ext uri="{BB962C8B-B14F-4D97-AF65-F5344CB8AC3E}">
        <p14:creationId xmlns:p14="http://schemas.microsoft.com/office/powerpoint/2010/main" val="31612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62195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 rot="2700000">
            <a:off x="-2050138" y="4753161"/>
            <a:ext cx="4245939" cy="4209678"/>
          </a:xfrm>
          <a:prstGeom prst="halfFrame">
            <a:avLst>
              <a:gd name="adj1" fmla="val 33333"/>
              <a:gd name="adj2" fmla="val 33771"/>
            </a:avLst>
          </a:prstGeom>
          <a:gradFill flip="none" rotWithShape="1">
            <a:gsLst>
              <a:gs pos="100000">
                <a:srgbClr val="1A1A56">
                  <a:alpha val="70000"/>
                </a:srgbClr>
              </a:gs>
              <a:gs pos="0">
                <a:srgbClr val="42C3AA"/>
              </a:gs>
            </a:gsLst>
            <a:lin ang="5400000" scaled="1"/>
            <a:tileRect/>
          </a:gradFill>
          <a:ln w="85725" cap="flat" cmpd="sng" algn="ctr">
            <a:noFill/>
            <a:prstDash val="solid"/>
            <a:miter lim="800000"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316157-4948-49A6-A4A5-E732B73286AC}"/>
              </a:ext>
            </a:extLst>
          </p:cNvPr>
          <p:cNvSpPr txBox="1"/>
          <p:nvPr/>
        </p:nvSpPr>
        <p:spPr>
          <a:xfrm>
            <a:off x="238921" y="469452"/>
            <a:ext cx="330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K</a:t>
            </a:r>
            <a:r>
              <a:rPr lang="en-MY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UMPULAN 1</a:t>
            </a:r>
            <a:endParaRPr lang="ms-MY" sz="2800" b="1" kern="0" dirty="0">
              <a:solidFill>
                <a:prstClr val="black"/>
              </a:solidFill>
              <a:latin typeface="Rockwell Condensed" panose="020606030504050201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2665852-2550-42FC-849E-B1EDD2BA0E0B}"/>
              </a:ext>
            </a:extLst>
          </p:cNvPr>
          <p:cNvSpPr txBox="1"/>
          <p:nvPr/>
        </p:nvSpPr>
        <p:spPr>
          <a:xfrm>
            <a:off x="835628" y="1527238"/>
            <a:ext cx="4625009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600" dirty="0"/>
              <a:t>Abdul Rahim Bin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Fazil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Adawiyah</a:t>
            </a:r>
            <a:r>
              <a:rPr lang="en-MY" sz="1600" dirty="0"/>
              <a:t> Binti Md </a:t>
            </a:r>
            <a:r>
              <a:rPr lang="en-MY" sz="1600" dirty="0" err="1"/>
              <a:t>Ashar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Ahmad </a:t>
            </a:r>
            <a:r>
              <a:rPr lang="en-MY" sz="1600" dirty="0" err="1"/>
              <a:t>Shuami</a:t>
            </a:r>
            <a:r>
              <a:rPr lang="en-MY" sz="1600" dirty="0"/>
              <a:t> Bin Abdul Ghani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Aini </a:t>
            </a:r>
            <a:r>
              <a:rPr lang="en-MY" sz="1600" dirty="0" err="1"/>
              <a:t>Hayati</a:t>
            </a:r>
            <a:r>
              <a:rPr lang="en-MY" sz="1600" dirty="0"/>
              <a:t> Binti </a:t>
            </a:r>
            <a:r>
              <a:rPr lang="en-MY" sz="1600" dirty="0" err="1"/>
              <a:t>Luey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Amiruljeffry</a:t>
            </a:r>
            <a:r>
              <a:rPr lang="en-MY" sz="1600" dirty="0"/>
              <a:t> Bin Ibrahim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Aslina</a:t>
            </a:r>
            <a:r>
              <a:rPr lang="en-MY" sz="1600" dirty="0"/>
              <a:t> Binti Mat Asli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Azizul</a:t>
            </a:r>
            <a:r>
              <a:rPr lang="en-MY" sz="1600" dirty="0"/>
              <a:t> </a:t>
            </a:r>
            <a:r>
              <a:rPr lang="en-MY" sz="1600" dirty="0" err="1"/>
              <a:t>Halimi</a:t>
            </a:r>
            <a:r>
              <a:rPr lang="en-MY" sz="1600" dirty="0"/>
              <a:t> Bin Husain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Azmi Bin </a:t>
            </a:r>
            <a:r>
              <a:rPr lang="en-MY" sz="1600" dirty="0" err="1"/>
              <a:t>Bardar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Azura </a:t>
            </a:r>
            <a:r>
              <a:rPr lang="en-MY" sz="1600" dirty="0" err="1"/>
              <a:t>Hanim</a:t>
            </a:r>
            <a:r>
              <a:rPr lang="en-MY" sz="1600" dirty="0"/>
              <a:t> Binti Hamzah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Abdul </a:t>
            </a:r>
            <a:r>
              <a:rPr lang="en-MY" sz="1600" dirty="0" err="1"/>
              <a:t>Hadi</a:t>
            </a:r>
            <a:r>
              <a:rPr lang="en-MY" sz="1600" dirty="0"/>
              <a:t> Abdullah Halim Bin Salleh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Aizura</a:t>
            </a:r>
            <a:r>
              <a:rPr lang="en-MY" sz="1600" dirty="0"/>
              <a:t> Binti Muslim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Asmawati</a:t>
            </a:r>
            <a:r>
              <a:rPr lang="en-MY" sz="1600" dirty="0"/>
              <a:t> Binti Aris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Asmida</a:t>
            </a:r>
            <a:r>
              <a:rPr lang="en-MY" sz="1600" dirty="0"/>
              <a:t> Binti Idris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Azean</a:t>
            </a:r>
            <a:r>
              <a:rPr lang="en-MY" sz="1600" dirty="0"/>
              <a:t> </a:t>
            </a:r>
            <a:r>
              <a:rPr lang="en-MY" sz="1600" dirty="0" err="1"/>
              <a:t>Izamurni</a:t>
            </a:r>
            <a:r>
              <a:rPr lang="en-MY" sz="1600" dirty="0"/>
              <a:t> Binti A. Aziz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Chang </a:t>
            </a:r>
            <a:r>
              <a:rPr lang="en-MY" sz="1600" dirty="0" err="1"/>
              <a:t>Nyuk</a:t>
            </a:r>
            <a:r>
              <a:rPr lang="en-MY" sz="1600" dirty="0"/>
              <a:t> </a:t>
            </a:r>
            <a:r>
              <a:rPr lang="en-MY" sz="1600" dirty="0" err="1"/>
              <a:t>Kui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Clarence Anak James </a:t>
            </a:r>
            <a:r>
              <a:rPr lang="en-MY" sz="1600" dirty="0" err="1"/>
              <a:t>Apen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Dr.</a:t>
            </a:r>
            <a:r>
              <a:rPr lang="en-MY" sz="1600" dirty="0"/>
              <a:t> </a:t>
            </a:r>
            <a:r>
              <a:rPr lang="en-MY" sz="1600" dirty="0" err="1"/>
              <a:t>Mariayee</a:t>
            </a:r>
            <a:r>
              <a:rPr lang="en-MY" sz="1600" dirty="0"/>
              <a:t> </a:t>
            </a:r>
            <a:r>
              <a:rPr lang="en-MY" sz="1600" dirty="0" err="1"/>
              <a:t>Doraisamy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Faridah</a:t>
            </a:r>
            <a:r>
              <a:rPr lang="en-MY" sz="1600" dirty="0"/>
              <a:t> </a:t>
            </a:r>
            <a:r>
              <a:rPr lang="en-MY" sz="1600" dirty="0" err="1"/>
              <a:t>Hanim</a:t>
            </a:r>
            <a:r>
              <a:rPr lang="en-MY" sz="1600" dirty="0"/>
              <a:t> Binti </a:t>
            </a:r>
            <a:r>
              <a:rPr lang="en-MY" sz="1600" dirty="0" err="1"/>
              <a:t>Haron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Farizah</a:t>
            </a:r>
            <a:r>
              <a:rPr lang="en-MY" sz="1600" dirty="0"/>
              <a:t> Binti </a:t>
            </a:r>
            <a:r>
              <a:rPr lang="en-MY" sz="1600" dirty="0" err="1"/>
              <a:t>Zainuri</a:t>
            </a:r>
            <a:endParaRPr lang="en-MY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D728557-C6D2-4E8B-9F19-FDCF4EC2FE42}"/>
              </a:ext>
            </a:extLst>
          </p:cNvPr>
          <p:cNvSpPr txBox="1"/>
          <p:nvPr/>
        </p:nvSpPr>
        <p:spPr>
          <a:xfrm>
            <a:off x="5897218" y="415058"/>
            <a:ext cx="330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K</a:t>
            </a:r>
            <a:r>
              <a:rPr lang="en-MY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UMPULAN 2</a:t>
            </a:r>
            <a:endParaRPr lang="ms-MY" sz="2800" b="1" kern="0" dirty="0">
              <a:solidFill>
                <a:prstClr val="black"/>
              </a:solidFill>
              <a:latin typeface="Rockwell Condensed" panose="02060603050405020104" pitchFamily="18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FCCE9F-0DBB-4A95-8F09-838BD9F7AEF8}"/>
              </a:ext>
            </a:extLst>
          </p:cNvPr>
          <p:cNvSpPr txBox="1"/>
          <p:nvPr/>
        </p:nvSpPr>
        <p:spPr>
          <a:xfrm>
            <a:off x="6515829" y="1518517"/>
            <a:ext cx="4830094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Fazlina</a:t>
            </a:r>
            <a:r>
              <a:rPr lang="en-MY" sz="1600" dirty="0"/>
              <a:t> Binti </a:t>
            </a:r>
            <a:r>
              <a:rPr lang="en-MY" sz="1600" dirty="0" err="1"/>
              <a:t>Yusoff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Farid Iqbal Bin Ibrahim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Haslidah</a:t>
            </a:r>
            <a:r>
              <a:rPr lang="en-MY" sz="1600" dirty="0"/>
              <a:t> Binti Halim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Hamiza</a:t>
            </a:r>
            <a:r>
              <a:rPr lang="en-MY" sz="1600" dirty="0"/>
              <a:t> @ Muhamad </a:t>
            </a:r>
            <a:r>
              <a:rPr lang="en-MY" sz="1600" dirty="0" err="1"/>
              <a:t>Hamiza</a:t>
            </a:r>
            <a:r>
              <a:rPr lang="en-MY" sz="1600" dirty="0"/>
              <a:t> Bin Hamdan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Hazliana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Hazrina</a:t>
            </a:r>
            <a:r>
              <a:rPr lang="en-MY" sz="1600" dirty="0"/>
              <a:t> Hassan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Intan</a:t>
            </a:r>
            <a:r>
              <a:rPr lang="en-MY" sz="1600" dirty="0"/>
              <a:t> Nurani Binti Che </a:t>
            </a:r>
            <a:r>
              <a:rPr lang="en-MY" sz="1600" dirty="0" err="1"/>
              <a:t>Azhar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Ilyana</a:t>
            </a:r>
            <a:r>
              <a:rPr lang="en-MY" sz="1600" dirty="0"/>
              <a:t> Binti Ab Rahman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Iza </a:t>
            </a:r>
            <a:r>
              <a:rPr lang="en-MY" sz="1600" dirty="0" err="1"/>
              <a:t>Nordina</a:t>
            </a:r>
            <a:r>
              <a:rPr lang="en-MY" sz="1600" dirty="0"/>
              <a:t> Binti Abd Ghani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Jayaletchumi</a:t>
            </a:r>
            <a:r>
              <a:rPr lang="en-MY" sz="1600" dirty="0"/>
              <a:t> A/P T. </a:t>
            </a:r>
            <a:r>
              <a:rPr lang="en-MY" sz="1600" dirty="0" err="1"/>
              <a:t>Sambantha</a:t>
            </a:r>
            <a:r>
              <a:rPr lang="en-MY" sz="1600" dirty="0"/>
              <a:t> Moorthy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Jasimah</a:t>
            </a:r>
            <a:r>
              <a:rPr lang="en-MY" sz="1600" dirty="0"/>
              <a:t> Binti Alias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Khairul Ashraf Bin </a:t>
            </a:r>
            <a:r>
              <a:rPr lang="en-MY" sz="1600" dirty="0" err="1"/>
              <a:t>Basul</a:t>
            </a:r>
            <a:r>
              <a:rPr lang="en-MY" sz="1600" dirty="0"/>
              <a:t> </a:t>
            </a:r>
            <a:r>
              <a:rPr lang="en-MY" sz="1600" dirty="0" err="1"/>
              <a:t>Hak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Khairulbariah</a:t>
            </a:r>
            <a:r>
              <a:rPr lang="en-MY" sz="1600" dirty="0"/>
              <a:t> Binti Mohammad Lukman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Masittah</a:t>
            </a:r>
            <a:r>
              <a:rPr lang="en-MY" sz="1600" dirty="0"/>
              <a:t> Binti </a:t>
            </a:r>
            <a:r>
              <a:rPr lang="en-MY" sz="1600" dirty="0" err="1"/>
              <a:t>Musatapa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Mohamed </a:t>
            </a:r>
            <a:r>
              <a:rPr lang="en-MY" sz="1600" dirty="0" err="1"/>
              <a:t>Zulkifli</a:t>
            </a:r>
            <a:r>
              <a:rPr lang="en-MY" sz="1600" dirty="0"/>
              <a:t> Mohamed </a:t>
            </a:r>
            <a:r>
              <a:rPr lang="en-MY" sz="1600" dirty="0" err="1"/>
              <a:t>Nawi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Khairul Nizam Bin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Asari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Redzuan</a:t>
            </a:r>
            <a:r>
              <a:rPr lang="en-MY" sz="1600" dirty="0"/>
              <a:t> Bin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Jamaraji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Muhammad Azmi Bin </a:t>
            </a:r>
            <a:r>
              <a:rPr lang="en-MY" sz="1600" dirty="0" err="1"/>
              <a:t>Tomirin</a:t>
            </a:r>
            <a:r>
              <a:rPr lang="en-MY" sz="1600" dirty="0"/>
              <a:t> @ </a:t>
            </a:r>
            <a:r>
              <a:rPr lang="en-MY" sz="1600" dirty="0" err="1"/>
              <a:t>Tumirin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Munirah</a:t>
            </a:r>
            <a:r>
              <a:rPr lang="en-MY" sz="1600" dirty="0"/>
              <a:t> Binti Mokhtar @ </a:t>
            </a:r>
            <a:r>
              <a:rPr lang="en-MY" sz="1600" dirty="0" err="1"/>
              <a:t>Mohtar</a:t>
            </a:r>
            <a:endParaRPr lang="en-MY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AFE31A-4FAB-4EE9-939D-25FEBE11FAF6}"/>
              </a:ext>
            </a:extLst>
          </p:cNvPr>
          <p:cNvSpPr txBox="1"/>
          <p:nvPr/>
        </p:nvSpPr>
        <p:spPr>
          <a:xfrm>
            <a:off x="835628" y="992673"/>
            <a:ext cx="5000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https://icewarp4.mygovuc.gov.my/conference/105343725</a:t>
            </a:r>
            <a:endParaRPr lang="en-MY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423297-0564-4A41-B9C0-D961B235D240}"/>
              </a:ext>
            </a:extLst>
          </p:cNvPr>
          <p:cNvSpPr txBox="1"/>
          <p:nvPr/>
        </p:nvSpPr>
        <p:spPr>
          <a:xfrm>
            <a:off x="6532582" y="958398"/>
            <a:ext cx="512933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https://icewarp4.mygovuc.gov.my/conference/402365167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9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 rot="2700000">
            <a:off x="-2050138" y="4753161"/>
            <a:ext cx="4245939" cy="4209678"/>
          </a:xfrm>
          <a:prstGeom prst="halfFrame">
            <a:avLst>
              <a:gd name="adj1" fmla="val 33333"/>
              <a:gd name="adj2" fmla="val 33771"/>
            </a:avLst>
          </a:prstGeom>
          <a:gradFill flip="none" rotWithShape="1">
            <a:gsLst>
              <a:gs pos="100000">
                <a:srgbClr val="1A1A56">
                  <a:alpha val="70000"/>
                </a:srgbClr>
              </a:gs>
              <a:gs pos="0">
                <a:srgbClr val="42C3AA"/>
              </a:gs>
            </a:gsLst>
            <a:lin ang="5400000" scaled="1"/>
            <a:tileRect/>
          </a:gradFill>
          <a:ln w="85725" cap="flat" cmpd="sng" algn="ctr">
            <a:noFill/>
            <a:prstDash val="solid"/>
            <a:miter lim="800000"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BEE9065-887F-438A-9383-7A3E9A56C26F}"/>
              </a:ext>
            </a:extLst>
          </p:cNvPr>
          <p:cNvSpPr txBox="1"/>
          <p:nvPr/>
        </p:nvSpPr>
        <p:spPr>
          <a:xfrm>
            <a:off x="836839" y="1524901"/>
            <a:ext cx="429175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Muzamir</a:t>
            </a:r>
            <a:r>
              <a:rPr lang="en-MY" sz="1600" dirty="0"/>
              <a:t> Bin Mokhtar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Hazri Bin </a:t>
            </a:r>
            <a:r>
              <a:rPr lang="en-MY" sz="1600" dirty="0" err="1"/>
              <a:t>Mohd</a:t>
            </a:r>
            <a:r>
              <a:rPr lang="en-MY" sz="1600" dirty="0"/>
              <a:t> Tajuddin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Nizam Bin Abdul Rahman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Razalan</a:t>
            </a:r>
            <a:r>
              <a:rPr lang="en-MY" sz="1600" dirty="0"/>
              <a:t> Bin Kamal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Shafiq Bin </a:t>
            </a:r>
            <a:r>
              <a:rPr lang="en-MY" sz="1600" dirty="0" err="1"/>
              <a:t>Azizan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Muhamad </a:t>
            </a:r>
            <a:r>
              <a:rPr lang="en-MY" sz="1600" dirty="0" err="1"/>
              <a:t>Faiz</a:t>
            </a:r>
            <a:r>
              <a:rPr lang="en-MY" sz="1600" dirty="0"/>
              <a:t> Bin Ahmad Zainal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Nat </a:t>
            </a:r>
            <a:r>
              <a:rPr lang="en-MY" sz="1600" dirty="0" err="1"/>
              <a:t>Imas</a:t>
            </a:r>
            <a:r>
              <a:rPr lang="en-MY" sz="1600" dirty="0"/>
              <a:t> Binti Mohamad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Noorfazili</a:t>
            </a:r>
            <a:r>
              <a:rPr lang="en-MY" sz="1600" dirty="0"/>
              <a:t> Bin </a:t>
            </a:r>
            <a:r>
              <a:rPr lang="en-MY" sz="1600" dirty="0" err="1"/>
              <a:t>Rosani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</a:t>
            </a:r>
            <a:r>
              <a:rPr lang="en-MY" sz="1600" dirty="0" err="1"/>
              <a:t>Azwin</a:t>
            </a:r>
            <a:r>
              <a:rPr lang="en-MY" sz="1600" dirty="0"/>
              <a:t> Binti Sani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Faizah Binti </a:t>
            </a:r>
            <a:r>
              <a:rPr lang="en-MY" sz="1600" dirty="0" err="1"/>
              <a:t>Badaruni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</a:t>
            </a:r>
            <a:r>
              <a:rPr lang="en-MY" sz="1600" dirty="0" err="1"/>
              <a:t>Khamsatun</a:t>
            </a:r>
            <a:r>
              <a:rPr lang="en-MY" sz="1600" dirty="0"/>
              <a:t> Binti </a:t>
            </a:r>
            <a:r>
              <a:rPr lang="en-MY" sz="1600" dirty="0" err="1"/>
              <a:t>Suboh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Norazrin</a:t>
            </a:r>
            <a:r>
              <a:rPr lang="en-MY" sz="1600" dirty="0"/>
              <a:t> Binti </a:t>
            </a:r>
            <a:r>
              <a:rPr lang="en-MY" sz="1600" dirty="0" err="1"/>
              <a:t>Kurmin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Norwahidah</a:t>
            </a:r>
            <a:r>
              <a:rPr lang="en-MY" sz="1600" dirty="0"/>
              <a:t> Binti Wahid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Norzalina</a:t>
            </a:r>
            <a:r>
              <a:rPr lang="en-MY" sz="1600" dirty="0"/>
              <a:t> Binti Ghazali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Noura</a:t>
            </a:r>
            <a:r>
              <a:rPr lang="en-MY" sz="1600" dirty="0"/>
              <a:t> Binti Mohamad Ghazali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Nur </a:t>
            </a:r>
            <a:r>
              <a:rPr lang="en-MY" sz="1600" dirty="0" err="1"/>
              <a:t>Azza</a:t>
            </a:r>
            <a:r>
              <a:rPr lang="en-MY" sz="1600" dirty="0"/>
              <a:t> Binti Md Jalil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Nurul </a:t>
            </a:r>
            <a:r>
              <a:rPr lang="en-MY" sz="1600" dirty="0" err="1"/>
              <a:t>Atiqah</a:t>
            </a:r>
            <a:r>
              <a:rPr lang="en-MY" sz="1600" dirty="0"/>
              <a:t> Binti </a:t>
            </a:r>
            <a:r>
              <a:rPr lang="en-MY" sz="1600" dirty="0" err="1"/>
              <a:t>Haris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Noor </a:t>
            </a:r>
            <a:r>
              <a:rPr lang="en-MY" sz="1600" dirty="0" err="1"/>
              <a:t>Azwan</a:t>
            </a:r>
            <a:r>
              <a:rPr lang="en-MY" sz="1600" dirty="0"/>
              <a:t> Binti Mohamed </a:t>
            </a:r>
            <a:r>
              <a:rPr lang="en-MY" sz="1600" dirty="0" err="1"/>
              <a:t>Azraai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</a:t>
            </a:r>
            <a:r>
              <a:rPr lang="en-MY" sz="1600" dirty="0" err="1"/>
              <a:t>Adila</a:t>
            </a:r>
            <a:r>
              <a:rPr lang="en-MY" sz="1600" dirty="0"/>
              <a:t> </a:t>
            </a:r>
            <a:r>
              <a:rPr lang="en-MY" sz="1600" dirty="0" err="1"/>
              <a:t>Bt</a:t>
            </a:r>
            <a:r>
              <a:rPr lang="en-MY" sz="1600" dirty="0"/>
              <a:t> Abd Rahim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066F56-8665-4353-8BA5-133A60118270}"/>
              </a:ext>
            </a:extLst>
          </p:cNvPr>
          <p:cNvSpPr txBox="1"/>
          <p:nvPr/>
        </p:nvSpPr>
        <p:spPr>
          <a:xfrm>
            <a:off x="6513447" y="1512550"/>
            <a:ext cx="4890052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</a:t>
            </a:r>
            <a:r>
              <a:rPr lang="en-MY" sz="1600" dirty="0" err="1"/>
              <a:t>Azian</a:t>
            </a:r>
            <a:r>
              <a:rPr lang="en-MY" sz="1600" dirty="0"/>
              <a:t> Binti Ahmad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Nor </a:t>
            </a:r>
            <a:r>
              <a:rPr lang="en-MY" sz="1600" dirty="0" err="1"/>
              <a:t>Azlila</a:t>
            </a:r>
            <a:r>
              <a:rPr lang="en-MY" sz="1600" dirty="0"/>
              <a:t> Ahamad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Noraida</a:t>
            </a:r>
            <a:r>
              <a:rPr lang="en-MY" sz="1600" dirty="0"/>
              <a:t> </a:t>
            </a:r>
            <a:r>
              <a:rPr lang="en-MY" sz="1600" dirty="0" err="1"/>
              <a:t>Bt</a:t>
            </a:r>
            <a:r>
              <a:rPr lang="en-MY" sz="1600" dirty="0"/>
              <a:t>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Nadzir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Norazizah</a:t>
            </a:r>
            <a:r>
              <a:rPr lang="en-MY" sz="1600" dirty="0"/>
              <a:t> Binti </a:t>
            </a:r>
            <a:r>
              <a:rPr lang="en-MY" sz="1600" dirty="0" err="1"/>
              <a:t>Naim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Norliyati</a:t>
            </a:r>
            <a:r>
              <a:rPr lang="en-MY" sz="1600" dirty="0"/>
              <a:t> Binti </a:t>
            </a:r>
            <a:r>
              <a:rPr lang="en-MY" sz="1600" dirty="0" err="1"/>
              <a:t>Rohman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Nurdhiya</a:t>
            </a:r>
            <a:r>
              <a:rPr lang="en-MY" sz="1600" dirty="0"/>
              <a:t> </a:t>
            </a:r>
            <a:r>
              <a:rPr lang="en-MY" sz="1600" dirty="0" err="1"/>
              <a:t>Hazwani</a:t>
            </a:r>
            <a:r>
              <a:rPr lang="en-MY" sz="1600" dirty="0"/>
              <a:t> Binti </a:t>
            </a:r>
            <a:r>
              <a:rPr lang="en-MY" sz="1600" dirty="0" err="1"/>
              <a:t>Helmee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Nurul Ain Binti Hassim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Raudah</a:t>
            </a:r>
            <a:r>
              <a:rPr lang="en-MY" sz="1600" dirty="0"/>
              <a:t> Binti Kamal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Robiah</a:t>
            </a:r>
            <a:r>
              <a:rPr lang="en-MY" sz="1600" dirty="0"/>
              <a:t> Binti Kamal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Rosidah</a:t>
            </a:r>
            <a:r>
              <a:rPr lang="en-MY" sz="1600" dirty="0"/>
              <a:t> Binti Abdul Majid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Rosmaisara</a:t>
            </a:r>
            <a:r>
              <a:rPr lang="en-MY" sz="1600" dirty="0"/>
              <a:t> </a:t>
            </a:r>
            <a:r>
              <a:rPr lang="en-MY" sz="1600" dirty="0" err="1"/>
              <a:t>Nur'ain</a:t>
            </a:r>
            <a:r>
              <a:rPr lang="en-MY" sz="1600" dirty="0"/>
              <a:t> Binti </a:t>
            </a:r>
            <a:r>
              <a:rPr lang="en-MY" sz="1600" dirty="0" err="1"/>
              <a:t>Zulkefli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Rozita Binti </a:t>
            </a:r>
            <a:r>
              <a:rPr lang="en-MY" sz="1600" dirty="0" err="1"/>
              <a:t>Ahammad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Roimah</a:t>
            </a:r>
            <a:r>
              <a:rPr lang="en-MY" sz="1600" dirty="0"/>
              <a:t> Binti </a:t>
            </a:r>
            <a:r>
              <a:rPr lang="en-MY" sz="1600" dirty="0" err="1"/>
              <a:t>Dollah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Sazilla</a:t>
            </a:r>
            <a:r>
              <a:rPr lang="en-MY" sz="1600" dirty="0"/>
              <a:t> Binti Muhammad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Shuhrah</a:t>
            </a:r>
            <a:r>
              <a:rPr lang="en-MY" sz="1600" dirty="0"/>
              <a:t> Binti </a:t>
            </a:r>
            <a:r>
              <a:rPr lang="en-MY" sz="1600" dirty="0" err="1"/>
              <a:t>Rodzali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Hawa</a:t>
            </a:r>
            <a:r>
              <a:rPr lang="en-MY" sz="1600" dirty="0"/>
              <a:t> Binti Azman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Munirah</a:t>
            </a:r>
            <a:r>
              <a:rPr lang="en-MY" sz="1600" dirty="0"/>
              <a:t> Binti </a:t>
            </a:r>
            <a:r>
              <a:rPr lang="en-MY" sz="1600" dirty="0" err="1"/>
              <a:t>Saban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Noorasmah</a:t>
            </a:r>
            <a:r>
              <a:rPr lang="en-MY" sz="1600" dirty="0"/>
              <a:t> Binti Hashim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Norazah</a:t>
            </a:r>
            <a:r>
              <a:rPr lang="en-MY" sz="1600" dirty="0"/>
              <a:t> </a:t>
            </a:r>
            <a:r>
              <a:rPr lang="en-MY" sz="1600" dirty="0" err="1"/>
              <a:t>Bt</a:t>
            </a:r>
            <a:r>
              <a:rPr lang="en-MY" sz="1600" dirty="0"/>
              <a:t> Ab Latif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7AB5DEE-6D99-4DC6-9676-B363E4EEFE99}"/>
              </a:ext>
            </a:extLst>
          </p:cNvPr>
          <p:cNvSpPr txBox="1"/>
          <p:nvPr/>
        </p:nvSpPr>
        <p:spPr>
          <a:xfrm>
            <a:off x="834889" y="980745"/>
            <a:ext cx="5804452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https://icewarp4.mygovuc.gov.my/conference/166606142</a:t>
            </a:r>
            <a:r>
              <a:rPr lang="en-MY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MY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C4DF374-8C7C-4AAD-B73C-4540FF4046DB}"/>
              </a:ext>
            </a:extLst>
          </p:cNvPr>
          <p:cNvSpPr txBox="1"/>
          <p:nvPr/>
        </p:nvSpPr>
        <p:spPr>
          <a:xfrm>
            <a:off x="6533323" y="980745"/>
            <a:ext cx="58044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https://icewarp4.mygovuc.gov.my/conference/204025309</a:t>
            </a:r>
            <a:endParaRPr lang="en-MY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56F2268-473D-4542-8D94-2EAB1F41AB22}"/>
              </a:ext>
            </a:extLst>
          </p:cNvPr>
          <p:cNvSpPr txBox="1"/>
          <p:nvPr/>
        </p:nvSpPr>
        <p:spPr>
          <a:xfrm>
            <a:off x="238921" y="469452"/>
            <a:ext cx="330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K</a:t>
            </a:r>
            <a:r>
              <a:rPr lang="en-MY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UMPULAN 3</a:t>
            </a:r>
            <a:endParaRPr lang="ms-MY" sz="2800" b="1" kern="0" dirty="0">
              <a:solidFill>
                <a:prstClr val="black"/>
              </a:solidFill>
              <a:latin typeface="Rockwell Condensed" panose="02060603050405020104" pitchFamily="18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BA5AD2-035E-4AA0-8B87-8F4F1B19BFC5}"/>
              </a:ext>
            </a:extLst>
          </p:cNvPr>
          <p:cNvSpPr txBox="1"/>
          <p:nvPr/>
        </p:nvSpPr>
        <p:spPr>
          <a:xfrm>
            <a:off x="5897218" y="415058"/>
            <a:ext cx="330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K</a:t>
            </a:r>
            <a:r>
              <a:rPr lang="en-MY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UMPULAN 4</a:t>
            </a:r>
            <a:endParaRPr lang="ms-MY" sz="2800" b="1" kern="0" dirty="0">
              <a:solidFill>
                <a:prstClr val="black"/>
              </a:solidFill>
              <a:latin typeface="Rockwell Condensed" panose="020606030504050201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3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alf Frame 2"/>
          <p:cNvSpPr/>
          <p:nvPr/>
        </p:nvSpPr>
        <p:spPr>
          <a:xfrm rot="2700000">
            <a:off x="-2050138" y="4753161"/>
            <a:ext cx="4245939" cy="4209678"/>
          </a:xfrm>
          <a:prstGeom prst="halfFrame">
            <a:avLst>
              <a:gd name="adj1" fmla="val 33333"/>
              <a:gd name="adj2" fmla="val 33771"/>
            </a:avLst>
          </a:prstGeom>
          <a:gradFill flip="none" rotWithShape="1">
            <a:gsLst>
              <a:gs pos="100000">
                <a:srgbClr val="1A1A56">
                  <a:alpha val="70000"/>
                </a:srgbClr>
              </a:gs>
              <a:gs pos="0">
                <a:srgbClr val="42C3AA"/>
              </a:gs>
            </a:gsLst>
            <a:lin ang="5400000" scaled="1"/>
            <a:tileRect/>
          </a:gradFill>
          <a:ln w="85725" cap="flat" cmpd="sng" algn="ctr">
            <a:noFill/>
            <a:prstDash val="solid"/>
            <a:miter lim="800000"/>
          </a:ln>
          <a:effectLst>
            <a:outerShdw blurRad="317500" dist="38100" dir="2700000" sx="103000" sy="103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3A059E-56FE-45DC-8844-2494E68221E6}"/>
              </a:ext>
            </a:extLst>
          </p:cNvPr>
          <p:cNvSpPr txBox="1"/>
          <p:nvPr/>
        </p:nvSpPr>
        <p:spPr>
          <a:xfrm>
            <a:off x="3687168" y="435178"/>
            <a:ext cx="3306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K</a:t>
            </a:r>
            <a:r>
              <a:rPr lang="en-MY" sz="2800" b="1" kern="0" dirty="0">
                <a:solidFill>
                  <a:prstClr val="black"/>
                </a:solidFill>
                <a:latin typeface="Rockwell Condensed" panose="02060603050405020104" pitchFamily="18" charset="0"/>
                <a:cs typeface="Segoe UI" panose="020B0502040204020203" pitchFamily="34" charset="0"/>
              </a:rPr>
              <a:t>UMPULAN 5</a:t>
            </a:r>
            <a:endParaRPr lang="ms-MY" sz="2800" b="1" kern="0" dirty="0">
              <a:solidFill>
                <a:prstClr val="black"/>
              </a:solidFill>
              <a:latin typeface="Rockwell Condensed" panose="02060603050405020104" pitchFamily="18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D54AE4-B4C6-4DBF-A572-B0CB25F4B834}"/>
              </a:ext>
            </a:extLst>
          </p:cNvPr>
          <p:cNvSpPr txBox="1"/>
          <p:nvPr/>
        </p:nvSpPr>
        <p:spPr>
          <a:xfrm>
            <a:off x="4290391" y="1409991"/>
            <a:ext cx="5184913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Zalekha</a:t>
            </a:r>
            <a:r>
              <a:rPr lang="en-MY" sz="1600" dirty="0"/>
              <a:t> Binti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Jailani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Zarith</a:t>
            </a:r>
            <a:r>
              <a:rPr lang="en-MY" sz="1600" dirty="0"/>
              <a:t> Sofia Binti </a:t>
            </a:r>
            <a:r>
              <a:rPr lang="en-MY" sz="1600" dirty="0" err="1"/>
              <a:t>Itmin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Suhana</a:t>
            </a:r>
            <a:r>
              <a:rPr lang="en-MY" sz="1600" dirty="0"/>
              <a:t> Binti Zainal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Suzani</a:t>
            </a:r>
            <a:r>
              <a:rPr lang="en-MY" sz="1600" dirty="0"/>
              <a:t> Binti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Bungsu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Samsuddin</a:t>
            </a:r>
            <a:r>
              <a:rPr lang="en-MY" sz="1600" dirty="0"/>
              <a:t> </a:t>
            </a:r>
            <a:r>
              <a:rPr lang="en-MY" sz="1600" dirty="0" err="1"/>
              <a:t>Wira</a:t>
            </a:r>
            <a:r>
              <a:rPr lang="en-MY" sz="1600" dirty="0"/>
              <a:t> B </a:t>
            </a:r>
            <a:r>
              <a:rPr lang="en-MY" sz="1600" dirty="0" err="1"/>
              <a:t>Samsuddin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Siti </a:t>
            </a:r>
            <a:r>
              <a:rPr lang="en-MY" sz="1600" dirty="0" err="1"/>
              <a:t>Julaika</a:t>
            </a:r>
            <a:r>
              <a:rPr lang="en-MY" sz="1600" dirty="0"/>
              <a:t> </a:t>
            </a:r>
            <a:r>
              <a:rPr lang="en-MY" sz="1600" dirty="0" err="1"/>
              <a:t>Bt</a:t>
            </a:r>
            <a:r>
              <a:rPr lang="en-MY" sz="1600" dirty="0"/>
              <a:t> Hashim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Suhailey</a:t>
            </a:r>
            <a:r>
              <a:rPr lang="en-MY" sz="1600" dirty="0"/>
              <a:t> Mat </a:t>
            </a:r>
            <a:r>
              <a:rPr lang="en-MY" sz="1600" dirty="0" err="1"/>
              <a:t>Sidik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Sumaiah</a:t>
            </a:r>
            <a:r>
              <a:rPr lang="en-MY" sz="1600" dirty="0"/>
              <a:t> Binti Ramli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Suzali</a:t>
            </a:r>
            <a:r>
              <a:rPr lang="en-MY" sz="1600" dirty="0"/>
              <a:t> Bin </a:t>
            </a:r>
            <a:r>
              <a:rPr lang="en-MY" sz="1600" dirty="0" err="1"/>
              <a:t>Abd.Halim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Syarul</a:t>
            </a:r>
            <a:r>
              <a:rPr lang="en-MY" sz="1600" dirty="0"/>
              <a:t> </a:t>
            </a:r>
            <a:r>
              <a:rPr lang="en-MY" sz="1600" dirty="0" err="1"/>
              <a:t>Emy</a:t>
            </a:r>
            <a:r>
              <a:rPr lang="en-MY" sz="1600" dirty="0"/>
              <a:t> Bin Abu </a:t>
            </a:r>
            <a:r>
              <a:rPr lang="en-MY" sz="1600" dirty="0" err="1"/>
              <a:t>Samah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Syazwan</a:t>
            </a:r>
            <a:r>
              <a:rPr lang="en-MY" sz="1600" dirty="0"/>
              <a:t> Firdaus </a:t>
            </a:r>
            <a:r>
              <a:rPr lang="en-MY" sz="1600" dirty="0" err="1"/>
              <a:t>Ramlee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/>
              <a:t>Ts. </a:t>
            </a:r>
            <a:r>
              <a:rPr lang="en-MY" sz="1600" dirty="0" err="1"/>
              <a:t>Masrulehsan</a:t>
            </a:r>
            <a:r>
              <a:rPr lang="en-MY" sz="1600" dirty="0"/>
              <a:t> Bin </a:t>
            </a:r>
            <a:r>
              <a:rPr lang="en-MY" sz="1600" dirty="0" err="1"/>
              <a:t>Mamat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Zadilhayat</a:t>
            </a:r>
            <a:r>
              <a:rPr lang="en-MY" sz="1600" dirty="0"/>
              <a:t> Bin Mohammed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Zulianawati</a:t>
            </a:r>
            <a:r>
              <a:rPr lang="en-MY" sz="1600" dirty="0"/>
              <a:t> </a:t>
            </a: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Mohiyeddin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Zalina</a:t>
            </a:r>
            <a:r>
              <a:rPr lang="en-MY" sz="1600" dirty="0"/>
              <a:t> Binti Mohamed </a:t>
            </a:r>
            <a:r>
              <a:rPr lang="en-MY" sz="1600" dirty="0" err="1"/>
              <a:t>Fauzi</a:t>
            </a:r>
            <a:r>
              <a:rPr lang="en-MY" sz="1600" dirty="0"/>
              <a:t> @ </a:t>
            </a:r>
            <a:r>
              <a:rPr lang="en-MY" sz="1600" dirty="0" err="1"/>
              <a:t>Jazuli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Eizazuriaty</a:t>
            </a:r>
            <a:r>
              <a:rPr lang="en-MY" sz="1600" dirty="0"/>
              <a:t> Binti Hamzah</a:t>
            </a:r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Maryanti</a:t>
            </a:r>
            <a:r>
              <a:rPr lang="en-MY" sz="1600" dirty="0"/>
              <a:t> </a:t>
            </a:r>
            <a:r>
              <a:rPr lang="en-MY" sz="1600" dirty="0" err="1"/>
              <a:t>Bt</a:t>
            </a:r>
            <a:r>
              <a:rPr lang="en-MY" sz="1600" dirty="0"/>
              <a:t> </a:t>
            </a:r>
            <a:r>
              <a:rPr lang="en-MY" sz="1600" dirty="0" err="1"/>
              <a:t>Mesran</a:t>
            </a:r>
            <a:endParaRPr lang="en-MY" sz="1600" dirty="0"/>
          </a:p>
          <a:p>
            <a:pPr marL="342900" indent="-342900">
              <a:buFont typeface="+mj-lt"/>
              <a:buAutoNum type="arabicPeriod"/>
            </a:pPr>
            <a:r>
              <a:rPr lang="en-MY" sz="1600" dirty="0" err="1"/>
              <a:t>Mohd</a:t>
            </a:r>
            <a:r>
              <a:rPr lang="en-MY" sz="1600" dirty="0"/>
              <a:t> </a:t>
            </a:r>
            <a:r>
              <a:rPr lang="en-MY" sz="1600" dirty="0" err="1"/>
              <a:t>Arif</a:t>
            </a:r>
            <a:r>
              <a:rPr lang="en-MY" sz="1600" dirty="0"/>
              <a:t> Bin Jamal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7545B5A-8112-4E21-871C-AEF3BF3DE4FA}"/>
              </a:ext>
            </a:extLst>
          </p:cNvPr>
          <p:cNvSpPr txBox="1"/>
          <p:nvPr/>
        </p:nvSpPr>
        <p:spPr>
          <a:xfrm>
            <a:off x="4290391" y="1014917"/>
            <a:ext cx="53671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https://icewarp4.mygovuc.gov.my/conference/660833426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291810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402</Words>
  <Application>Microsoft Office PowerPoint</Application>
  <PresentationFormat>Widescreen</PresentationFormat>
  <Paragraphs>112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 Narrow</vt:lpstr>
      <vt:lpstr>Bahnschrift Condensed</vt:lpstr>
      <vt:lpstr>Bahnschrift SemiCondensed</vt:lpstr>
      <vt:lpstr>Calibri</vt:lpstr>
      <vt:lpstr>Calibri Light</vt:lpstr>
      <vt:lpstr>Rockwell Condensed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Nurul Hazira bt Abdul Aziz</dc:creator>
  <cp:lastModifiedBy>Nurul Hazira bt Abdul Aziz</cp:lastModifiedBy>
  <cp:revision>17</cp:revision>
  <dcterms:created xsi:type="dcterms:W3CDTF">2021-06-24T12:12:56Z</dcterms:created>
  <dcterms:modified xsi:type="dcterms:W3CDTF">2021-06-27T11:59:07Z</dcterms:modified>
</cp:coreProperties>
</file>