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4526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809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6953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2957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457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482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0925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9069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2606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842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3995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82DB0-5746-4856-8BC8-9240E1630C41}" type="datetimeFigureOut">
              <a:rPr lang="en-MY" smtClean="0"/>
              <a:t>27/6/2021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E234-A734-471B-B8F7-DAC82929C35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961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781432"/>
              </p:ext>
            </p:extLst>
          </p:nvPr>
        </p:nvGraphicFramePr>
        <p:xfrm>
          <a:off x="419501" y="1237648"/>
          <a:ext cx="11358149" cy="21691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032559">
                  <a:extLst>
                    <a:ext uri="{9D8B030D-6E8A-4147-A177-3AD203B41FA5}">
                      <a16:colId xmlns:a16="http://schemas.microsoft.com/office/drawing/2014/main" val="1506204276"/>
                    </a:ext>
                  </a:extLst>
                </a:gridCol>
                <a:gridCol w="1329641">
                  <a:extLst>
                    <a:ext uri="{9D8B030D-6E8A-4147-A177-3AD203B41FA5}">
                      <a16:colId xmlns:a16="http://schemas.microsoft.com/office/drawing/2014/main" val="213119409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86884926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69885834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8132992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61283924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15083953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41017792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97658658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286013625"/>
                    </a:ext>
                  </a:extLst>
                </a:gridCol>
                <a:gridCol w="766349">
                  <a:extLst>
                    <a:ext uri="{9D8B030D-6E8A-4147-A177-3AD203B41FA5}">
                      <a16:colId xmlns:a16="http://schemas.microsoft.com/office/drawing/2014/main" val="2666917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rtl="0" fontAlgn="t"/>
                      <a:r>
                        <a:rPr lang="en-MY" sz="13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ID FUNGSI BISNES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fontAlgn="t"/>
                      <a:r>
                        <a:rPr lang="en-MY" sz="13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NAMA  FUNGSI BISNES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fontAlgn="t"/>
                      <a:r>
                        <a:rPr lang="en-MY" sz="13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ID AKTIVITI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fontAlgn="t"/>
                      <a:r>
                        <a:rPr lang="en-MY" sz="13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KETERANGAN AKTIVITI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MY" sz="13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ID FUNGSI SISTEM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MY" sz="13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NAMA TRANSAKSI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MY" sz="13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ID/LABEL USE CASE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MY" sz="1300" b="1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NAMA USE CASE</a:t>
                      </a:r>
                    </a:p>
                  </a:txBody>
                  <a:tcPr marL="6350" marR="6350" marT="635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300" dirty="0" smtClean="0"/>
                        <a:t>TEST CONDITION ID</a:t>
                      </a:r>
                      <a:endParaRPr lang="en-MY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300" dirty="0" smtClean="0"/>
                        <a:t>TEST COVERAGE ID</a:t>
                      </a:r>
                      <a:endParaRPr lang="en-MY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300" dirty="0" smtClean="0"/>
                        <a:t>TEST CASE ID</a:t>
                      </a:r>
                      <a:endParaRPr lang="en-MY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023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450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2410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596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MY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557945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3F59613-54D9-4715-AD64-3686FB002C83}"/>
              </a:ext>
            </a:extLst>
          </p:cNvPr>
          <p:cNvSpPr/>
          <p:nvPr/>
        </p:nvSpPr>
        <p:spPr>
          <a:xfrm>
            <a:off x="232336" y="330109"/>
            <a:ext cx="4743606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sz="2400" b="1" dirty="0" smtClean="0">
                <a:solidFill>
                  <a:srgbClr val="30786E"/>
                </a:solidFill>
                <a:latin typeface="Century Gothic" panose="020B0502020202020204" pitchFamily="34" charset="0"/>
              </a:rPr>
              <a:t>TEMPLAT TRACEABILITY MATRIX</a:t>
            </a:r>
            <a:endParaRPr lang="en-US" sz="2400" b="1" i="1" dirty="0">
              <a:solidFill>
                <a:srgbClr val="30786E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880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Myzatul Akmam Binti. Sapaat</dc:creator>
  <cp:lastModifiedBy>Myzatul Akmam Binti. Sapaat</cp:lastModifiedBy>
  <cp:revision>4</cp:revision>
  <dcterms:created xsi:type="dcterms:W3CDTF">2021-06-27T02:11:21Z</dcterms:created>
  <dcterms:modified xsi:type="dcterms:W3CDTF">2021-06-27T07:43:09Z</dcterms:modified>
</cp:coreProperties>
</file>